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CAAB9-2430-4995-819A-25BEB86129C5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5971B-0E5F-4CCF-8C32-2A2C170987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5971B-0E5F-4CCF-8C32-2A2C170987D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C14AF-3551-4020-A78E-238342F2C998}" type="datetimeFigureOut">
              <a:rPr lang="cs-CZ" smtClean="0"/>
              <a:pPr/>
              <a:t>20.9.2018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82B14-2EE9-4EAA-B75C-848F9502C02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el.lohnisky@sezna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8000"/>
            <a:lum bright="15000"/>
          </a:blip>
          <a:srcRect/>
          <a:stretch>
            <a:fillRect t="-32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 smtClean="0"/>
              <a:t>Mladí hasiči </a:t>
            </a:r>
            <a:r>
              <a:rPr lang="cs-CZ" sz="2400" b="1" dirty="0" err="1" smtClean="0"/>
              <a:t>Sezemice</a:t>
            </a:r>
            <a:r>
              <a:rPr lang="cs-CZ" sz="2400" b="1" dirty="0" smtClean="0"/>
              <a:t> si Vás dovolují pozvat na</a:t>
            </a:r>
            <a:br>
              <a:rPr lang="cs-CZ" sz="2400" b="1" dirty="0" smtClean="0"/>
            </a:br>
            <a:r>
              <a:rPr lang="cs-CZ" sz="2400" b="1" dirty="0"/>
              <a:t> </a:t>
            </a:r>
            <a:r>
              <a:rPr lang="cs-CZ" sz="4800" b="1" dirty="0" smtClean="0"/>
              <a:t>11. </a:t>
            </a:r>
            <a:r>
              <a:rPr lang="cs-CZ" sz="4800" b="1" dirty="0" err="1"/>
              <a:t>Braňáček</a:t>
            </a:r>
            <a:r>
              <a:rPr lang="cs-CZ" sz="4800" b="1" dirty="0"/>
              <a:t> </a:t>
            </a:r>
            <a:r>
              <a:rPr lang="cs-CZ" sz="4800" b="1" dirty="0" err="1"/>
              <a:t>Sezemice</a:t>
            </a:r>
            <a:r>
              <a:rPr lang="cs-CZ" sz="4800" b="1" dirty="0"/>
              <a:t> </a:t>
            </a:r>
            <a:r>
              <a:rPr lang="cs-CZ" sz="4800" b="1" dirty="0" smtClean="0"/>
              <a:t>2018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cs-CZ" sz="2000" b="1" dirty="0"/>
              <a:t>Pro mladší a starší družstva mladých </a:t>
            </a:r>
            <a:r>
              <a:rPr lang="cs-CZ" sz="2000" b="1" dirty="0" smtClean="0"/>
              <a:t>hasičů</a:t>
            </a:r>
          </a:p>
          <a:p>
            <a:r>
              <a:rPr lang="cs-CZ" sz="2000" b="1" dirty="0" smtClean="0"/>
              <a:t>V sobotu</a:t>
            </a:r>
            <a:r>
              <a:rPr lang="cs-CZ" sz="2000" b="1" dirty="0" smtClean="0"/>
              <a:t> 6. </a:t>
            </a:r>
            <a:r>
              <a:rPr lang="cs-CZ" sz="2000" b="1" dirty="0" smtClean="0"/>
              <a:t>10. </a:t>
            </a:r>
            <a:r>
              <a:rPr lang="cs-CZ" sz="2000" b="1" dirty="0" smtClean="0"/>
              <a:t>2018</a:t>
            </a:r>
            <a:endParaRPr lang="cs-CZ" sz="2000" b="1" dirty="0" smtClean="0"/>
          </a:p>
          <a:p>
            <a:r>
              <a:rPr lang="cs-CZ" sz="2000" b="1" dirty="0" smtClean="0"/>
              <a:t>Místo </a:t>
            </a:r>
            <a:r>
              <a:rPr lang="cs-CZ" sz="2000" b="1" dirty="0"/>
              <a:t>konání: </a:t>
            </a:r>
            <a:r>
              <a:rPr lang="cs-CZ" sz="2000" b="1" dirty="0" err="1"/>
              <a:t>Sezemice</a:t>
            </a:r>
            <a:r>
              <a:rPr lang="cs-CZ" sz="2000" b="1" dirty="0"/>
              <a:t>, </a:t>
            </a:r>
            <a:r>
              <a:rPr lang="cs-CZ" sz="2000" b="1" dirty="0" smtClean="0"/>
              <a:t>u</a:t>
            </a:r>
            <a:r>
              <a:rPr lang="cs-CZ" sz="2000" b="1" dirty="0" smtClean="0"/>
              <a:t> fotbalového hřiště</a:t>
            </a:r>
            <a:endParaRPr lang="cs-CZ" sz="2000" b="1" dirty="0"/>
          </a:p>
          <a:p>
            <a:r>
              <a:rPr lang="cs-CZ" sz="2000" b="1" dirty="0" smtClean="0"/>
              <a:t>Prezence: </a:t>
            </a:r>
            <a:r>
              <a:rPr lang="cs-CZ" sz="2000" b="1" dirty="0"/>
              <a:t>08:00 – 08:50 hod.</a:t>
            </a:r>
          </a:p>
          <a:p>
            <a:r>
              <a:rPr lang="cs-CZ" sz="2000" b="1" dirty="0"/>
              <a:t>Start: 9:00 hod.</a:t>
            </a:r>
          </a:p>
          <a:p>
            <a:r>
              <a:rPr lang="cs-CZ" sz="2000" b="1" dirty="0"/>
              <a:t>Startovné: 100 </a:t>
            </a:r>
            <a:r>
              <a:rPr lang="cs-CZ" sz="2000" b="1" dirty="0" err="1"/>
              <a:t>kč</a:t>
            </a:r>
            <a:r>
              <a:rPr lang="cs-CZ" sz="2000" b="1" dirty="0"/>
              <a:t>. za 5ti </a:t>
            </a:r>
            <a:r>
              <a:rPr lang="cs-CZ" sz="2000" b="1" dirty="0" err="1"/>
              <a:t>člené</a:t>
            </a:r>
            <a:r>
              <a:rPr lang="cs-CZ" sz="2000" b="1" dirty="0"/>
              <a:t> družstvo</a:t>
            </a:r>
          </a:p>
          <a:p>
            <a:r>
              <a:rPr lang="cs-CZ" sz="2000" b="1" u="sng" dirty="0" smtClean="0"/>
              <a:t>DISCIPLÍNY:</a:t>
            </a:r>
            <a:r>
              <a:rPr lang="cs-CZ" sz="2000" b="1" dirty="0" smtClean="0"/>
              <a:t>  ZPV </a:t>
            </a:r>
            <a:r>
              <a:rPr lang="cs-CZ" sz="2000" b="1" dirty="0"/>
              <a:t>dle pravidel hry plamen – trať </a:t>
            </a:r>
            <a:r>
              <a:rPr lang="cs-CZ" sz="2000" b="1" dirty="0" smtClean="0"/>
              <a:t>zkrácena</a:t>
            </a:r>
          </a:p>
          <a:p>
            <a:pPr>
              <a:buNone/>
            </a:pPr>
            <a:endParaRPr lang="cs-CZ" sz="2000" b="1" dirty="0" smtClean="0"/>
          </a:p>
          <a:p>
            <a:r>
              <a:rPr lang="cs-CZ" sz="2000" b="1" dirty="0" smtClean="0"/>
              <a:t>Občerstvení zajištěno</a:t>
            </a:r>
            <a:endParaRPr lang="cs-CZ" sz="2000" b="1" dirty="0"/>
          </a:p>
          <a:p>
            <a:r>
              <a:rPr lang="cs-CZ" sz="2000" b="1" dirty="0" smtClean="0"/>
              <a:t> Případné </a:t>
            </a:r>
            <a:r>
              <a:rPr lang="cs-CZ" sz="2000" b="1" dirty="0"/>
              <a:t>dotazy a přihlášky </a:t>
            </a:r>
            <a:r>
              <a:rPr lang="cs-CZ" sz="2000" b="1" dirty="0" smtClean="0"/>
              <a:t>(do </a:t>
            </a:r>
            <a:r>
              <a:rPr lang="cs-CZ" sz="2000" b="1" dirty="0"/>
              <a:t>5.10. </a:t>
            </a:r>
            <a:r>
              <a:rPr lang="cs-CZ" sz="2000" b="1" smtClean="0"/>
              <a:t>2018) </a:t>
            </a:r>
            <a:r>
              <a:rPr lang="cs-CZ" sz="2000" b="1" dirty="0"/>
              <a:t>na </a:t>
            </a:r>
            <a:r>
              <a:rPr lang="cs-CZ" sz="2000" b="1" dirty="0" smtClean="0"/>
              <a:t>e-mail: </a:t>
            </a:r>
            <a:r>
              <a:rPr lang="cs-CZ" sz="2000" b="1" dirty="0" err="1" smtClean="0">
                <a:hlinkClick r:id="rId4"/>
              </a:rPr>
              <a:t>karel.lohnisky</a:t>
            </a:r>
            <a:r>
              <a:rPr lang="cs-CZ" sz="2000" b="1" dirty="0" smtClean="0">
                <a:hlinkClick r:id="rId4"/>
              </a:rPr>
              <a:t>@seznam.</a:t>
            </a:r>
            <a:r>
              <a:rPr lang="cs-CZ" sz="2000" b="1" dirty="0" err="1" smtClean="0">
                <a:hlinkClick r:id="rId4"/>
              </a:rPr>
              <a:t>cz</a:t>
            </a:r>
            <a:r>
              <a:rPr lang="cs-CZ" sz="2000" b="1" dirty="0" smtClean="0"/>
              <a:t> nebo </a:t>
            </a:r>
            <a:r>
              <a:rPr lang="cs-CZ" sz="2000" b="1" dirty="0"/>
              <a:t>na tel.: 604 365 856 (K. </a:t>
            </a:r>
            <a:r>
              <a:rPr lang="cs-CZ" sz="2000" b="1" dirty="0" err="1"/>
              <a:t>Lohniský</a:t>
            </a:r>
            <a:r>
              <a:rPr lang="cs-CZ" sz="2000" b="1" dirty="0" smtClean="0"/>
              <a:t>)</a:t>
            </a:r>
          </a:p>
          <a:p>
            <a:r>
              <a:rPr lang="cs-CZ" sz="2000" b="1" dirty="0" smtClean="0"/>
              <a:t>Prosíme, každou jednotku SDH, o poskytnutí alespoň jednoho rozhodčího</a:t>
            </a:r>
            <a:endParaRPr lang="cs-CZ" sz="2000" b="1" dirty="0"/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102</Words>
  <Application>Microsoft Office PowerPoint</Application>
  <PresentationFormat>Předvádění na obrazovce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Mladí hasiči Sezemice si Vás dovolují pozvat na  11. Braňáček Sezemice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Mladí hasiči Sezemice si Vás dovolují pozvat na  10. Braňáček Sezemice 2017</dc:title>
  <dc:creator>Evik</dc:creator>
  <cp:lastModifiedBy>Evik</cp:lastModifiedBy>
  <cp:revision>8</cp:revision>
  <dcterms:created xsi:type="dcterms:W3CDTF">2017-09-11T17:10:39Z</dcterms:created>
  <dcterms:modified xsi:type="dcterms:W3CDTF">2018-09-20T14:55:46Z</dcterms:modified>
</cp:coreProperties>
</file>